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289" r:id="rId8"/>
    <p:sldId id="276" r:id="rId9"/>
    <p:sldId id="277" r:id="rId10"/>
    <p:sldId id="290" r:id="rId11"/>
    <p:sldId id="278" r:id="rId12"/>
    <p:sldId id="279" r:id="rId13"/>
    <p:sldId id="280" r:id="rId14"/>
    <p:sldId id="281" r:id="rId15"/>
    <p:sldId id="305" r:id="rId16"/>
    <p:sldId id="304" r:id="rId17"/>
    <p:sldId id="306" r:id="rId18"/>
    <p:sldId id="297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394" autoAdjust="0"/>
  </p:normalViewPr>
  <p:slideViewPr>
    <p:cSldViewPr snapToGrid="0">
      <p:cViewPr varScale="1">
        <p:scale>
          <a:sx n="67" d="100"/>
          <a:sy n="67" d="100"/>
        </p:scale>
        <p:origin x="8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8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Aktiengesellschaft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VC-Coach App???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925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Zielgruppe angepasst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335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Headhunting in D 1,8 Milliarden Umsatz (2016)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 </a:t>
            </a:r>
            <a:r>
              <a:rPr lang="de-DE" dirty="0" err="1"/>
              <a:t>Social-Profiling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27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Automatic</a:t>
            </a:r>
            <a:r>
              <a:rPr lang="de-DE" dirty="0"/>
              <a:t> Intelligent </a:t>
            </a:r>
            <a:r>
              <a:rPr lang="de-DE" dirty="0" err="1"/>
              <a:t>Matching</a:t>
            </a:r>
            <a:r>
              <a:rPr lang="de-DE" dirty="0"/>
              <a:t> Agent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6707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Investementfonds</a:t>
            </a:r>
            <a:r>
              <a:rPr lang="de-DE" dirty="0"/>
              <a:t> LBDF, </a:t>
            </a:r>
            <a:r>
              <a:rPr lang="de-DE" dirty="0" err="1"/>
              <a:t>Rabobank</a:t>
            </a:r>
            <a:r>
              <a:rPr lang="de-DE" dirty="0"/>
              <a:t>, Han Stoffels -&gt; 2 Millionen </a:t>
            </a:r>
            <a:r>
              <a:rPr lang="de-DE" dirty="0" err="1"/>
              <a:t>Invest</a:t>
            </a:r>
            <a:r>
              <a:rPr lang="de-DE" dirty="0"/>
              <a:t> ;; Kickstarter zur Finanzierung;;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3291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global operierendes Netzwerk rechtlich selbstständiger Unternehmen in Bereichen Wirtschaftsprüfung, Steuer-, Unternehmens-, Management-, Rechtsberatung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353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Keine Bilanz eingehen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106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Bruch in der Timeline; Bewertung der Produkte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9402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Neu: Virtual Career Coach (Verbesserung zu vorher)</a:t>
            </a:r>
          </a:p>
          <a:p>
            <a:r>
              <a:rPr lang="de-DE" dirty="0"/>
              <a:t>Geplantes Release: 10/2017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 erstes schnell zum Ziel</a:t>
            </a:r>
            <a:br>
              <a:rPr lang="de-DE" dirty="0"/>
            </a:br>
            <a:r>
              <a:rPr lang="de-DE" dirty="0"/>
              <a:t>Aber auch mehr Eingaben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185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4739" y="190187"/>
            <a:ext cx="10722522" cy="6015234"/>
          </a:xfr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Wacom: 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  <a:ln>
            <a:solidFill>
              <a:schemeClr val="tx1"/>
            </a:solidFill>
          </a:ln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02"/>
          <a:stretch/>
        </p:blipFill>
        <p:spPr>
          <a:xfrm>
            <a:off x="2684387" y="1845737"/>
            <a:ext cx="6465562" cy="409771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2077</Words>
  <Application>Microsoft Office PowerPoint</Application>
  <PresentationFormat>Breitbild</PresentationFormat>
  <Paragraphs>697</Paragraphs>
  <Slides>35</Slides>
  <Notes>14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Felix Waibel</cp:lastModifiedBy>
  <cp:revision>255</cp:revision>
  <dcterms:created xsi:type="dcterms:W3CDTF">2017-10-26T10:14:06Z</dcterms:created>
  <dcterms:modified xsi:type="dcterms:W3CDTF">2017-11-27T19:43:10Z</dcterms:modified>
</cp:coreProperties>
</file>

<file path=docProps/thumbnail.jpeg>
</file>